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9"/>
  </p:notesMasterIdLst>
  <p:sldIdLst>
    <p:sldId id="288" r:id="rId2"/>
    <p:sldId id="289" r:id="rId3"/>
    <p:sldId id="290" r:id="rId4"/>
    <p:sldId id="291" r:id="rId5"/>
    <p:sldId id="293" r:id="rId6"/>
    <p:sldId id="294" r:id="rId7"/>
    <p:sldId id="29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527" userDrawn="1">
          <p15:clr>
            <a:srgbClr val="A4A3A4"/>
          </p15:clr>
        </p15:guide>
        <p15:guide id="4" pos="90" userDrawn="1">
          <p15:clr>
            <a:srgbClr val="A4A3A4"/>
          </p15:clr>
        </p15:guide>
        <p15:guide id="5" pos="499" userDrawn="1">
          <p15:clr>
            <a:srgbClr val="A4A3A4"/>
          </p15:clr>
        </p15:guide>
        <p15:guide id="6" orient="horz" pos="799" userDrawn="1">
          <p15:clr>
            <a:srgbClr val="A4A3A4"/>
          </p15:clr>
        </p15:guide>
        <p15:guide id="7" pos="340" userDrawn="1">
          <p15:clr>
            <a:srgbClr val="A4A3A4"/>
          </p15:clr>
        </p15:guide>
        <p15:guide id="8" pos="5511" userDrawn="1">
          <p15:clr>
            <a:srgbClr val="A4A3A4"/>
          </p15:clr>
        </p15:guide>
        <p15:guide id="9" orient="horz" pos="38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DACFA6"/>
    <a:srgbClr val="C3B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1363" y="96"/>
      </p:cViewPr>
      <p:guideLst>
        <p:guide orient="horz" pos="2183"/>
        <p:guide pos="2880"/>
        <p:guide orient="horz" pos="527"/>
        <p:guide pos="90"/>
        <p:guide pos="499"/>
        <p:guide orient="horz" pos="799"/>
        <p:guide pos="340"/>
        <p:guide pos="5511"/>
        <p:guide orient="horz" pos="38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DC0BB-B090-4A36-A5CC-2CCBAC9C024E}" type="datetimeFigureOut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8E389-EFDD-45A2-A950-E1A12C98B7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678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ADFA-311C-4F21-BAA1-C349E0E6445A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52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01F39-FC0E-4386-B33A-80F6F80F931D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741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38008-713F-488F-A899-8759D8EBEBFE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591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C50A-95F1-40B7-8F7C-C19190012652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94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91F2E-22A8-4E0B-BD42-FEA495C95E33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467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F92B3-92DE-4E79-8442-C0D5545F7C15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242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F330-4C10-4688-A057-A10240F9D31F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8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14964-6F93-4845-801E-57DA6BDADC64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855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A817393-0C19-482A-00C9-FD3565F3B52B}"/>
              </a:ext>
            </a:extLst>
          </p:cNvPr>
          <p:cNvSpPr/>
          <p:nvPr userDrawn="1"/>
        </p:nvSpPr>
        <p:spPr>
          <a:xfrm>
            <a:off x="0" y="6356351"/>
            <a:ext cx="9144000" cy="50164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5552" y="6424612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2023-12-12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542955" y="6424612"/>
            <a:ext cx="2057400" cy="3651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E887A479-1FB4-4076-82AD-4520E3445CF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7E5E177-3A3C-E9AB-6288-C45749C910EF}"/>
              </a:ext>
            </a:extLst>
          </p:cNvPr>
          <p:cNvSpPr/>
          <p:nvPr userDrawn="1"/>
        </p:nvSpPr>
        <p:spPr>
          <a:xfrm>
            <a:off x="0" y="626111"/>
            <a:ext cx="9144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</p:spTree>
    <p:extLst>
      <p:ext uri="{BB962C8B-B14F-4D97-AF65-F5344CB8AC3E}">
        <p14:creationId xmlns:p14="http://schemas.microsoft.com/office/powerpoint/2010/main" val="11729142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09AC-0243-4B36-8DF7-E69BCA33814F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804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50972-44D2-4326-8F48-4DD4DAF4ECDC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280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9DA61-ECCB-4933-873B-F04AFC36C907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593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0713" y="139774"/>
            <a:ext cx="6324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chemeClr val="accent1">
                    <a:lumMod val="50000"/>
                  </a:schemeClr>
                </a:solidFill>
                <a:ea typeface="나눔스퀘어 ExtraBold" panose="020B0600000101010101" pitchFamily="50" charset="-127"/>
              </a:rPr>
              <a:t>Ⅰ.</a:t>
            </a:r>
            <a:endParaRPr lang="ko-KR" altLang="en-US" sz="2700" b="1" dirty="0">
              <a:solidFill>
                <a:schemeClr val="accent1">
                  <a:lumMod val="50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793172" y="151315"/>
            <a:ext cx="810698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회사 소개</a:t>
            </a: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5B3351-F5B6-6D1B-4CE9-73059B7D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1C942-5D39-49F0-A4ED-DCAE2DD0F0D1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6A0B22D-CE53-F637-6A19-65F376019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1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B2E5236-6969-42AE-2B14-183B3EE19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12" y="824154"/>
            <a:ext cx="5201068" cy="342044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5D05FBC9-88EC-9DF2-F932-8AE769B4B3D9}"/>
              </a:ext>
            </a:extLst>
          </p:cNvPr>
          <p:cNvSpPr/>
          <p:nvPr/>
        </p:nvSpPr>
        <p:spPr>
          <a:xfrm>
            <a:off x="5674007" y="1468810"/>
            <a:ext cx="3469993" cy="41461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600" b="1" dirty="0"/>
              <a:t>- </a:t>
            </a:r>
            <a:r>
              <a:rPr lang="ko-KR" altLang="en-US" sz="1600" b="1" dirty="0"/>
              <a:t>회사명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㈜</a:t>
            </a:r>
            <a:r>
              <a:rPr lang="ko-KR" altLang="en-US" sz="1600" b="1" dirty="0" err="1"/>
              <a:t>비즈포스</a:t>
            </a:r>
            <a:endParaRPr lang="en-US" altLang="ko-KR" sz="1600" b="1" dirty="0"/>
          </a:p>
          <a:p>
            <a:endParaRPr lang="en-US" altLang="ko-KR" sz="1600" b="1" dirty="0"/>
          </a:p>
          <a:p>
            <a:r>
              <a:rPr lang="en-US" altLang="ko-KR" sz="1600" b="1" dirty="0"/>
              <a:t>- </a:t>
            </a:r>
            <a:r>
              <a:rPr lang="ko-KR" altLang="en-US" sz="1600" b="1" dirty="0"/>
              <a:t>주소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충북 청주시 흥덕구 </a:t>
            </a:r>
            <a:endParaRPr lang="en-US" altLang="ko-KR" sz="1600" b="1" dirty="0"/>
          </a:p>
          <a:p>
            <a:r>
              <a:rPr lang="en-US" altLang="ko-KR" sz="1600" b="1" dirty="0"/>
              <a:t>             </a:t>
            </a:r>
            <a:r>
              <a:rPr lang="ko-KR" altLang="en-US" sz="1600" b="1" dirty="0"/>
              <a:t>직지대로</a:t>
            </a:r>
            <a:r>
              <a:rPr lang="en-US" altLang="ko-KR" sz="1600" b="1" dirty="0"/>
              <a:t>436</a:t>
            </a:r>
            <a:r>
              <a:rPr lang="ko-KR" altLang="en-US" sz="1600" b="1" dirty="0" err="1"/>
              <a:t>번길</a:t>
            </a:r>
            <a:r>
              <a:rPr lang="ko-KR" altLang="en-US" sz="1600" b="1" dirty="0"/>
              <a:t> </a:t>
            </a:r>
            <a:endParaRPr lang="en-US" altLang="ko-KR" sz="1600" b="1" dirty="0"/>
          </a:p>
          <a:p>
            <a:r>
              <a:rPr lang="en-US" altLang="ko-KR" sz="1600" b="1" dirty="0"/>
              <a:t>              76, </a:t>
            </a:r>
            <a:r>
              <a:rPr lang="ko-KR" altLang="en-US" sz="1600" b="1" dirty="0" err="1"/>
              <a:t>직지스마트타워</a:t>
            </a:r>
            <a:endParaRPr lang="en-US" altLang="ko-KR" sz="1600" b="1" dirty="0"/>
          </a:p>
          <a:p>
            <a:endParaRPr lang="en-US" altLang="ko-KR" sz="1600" b="1" dirty="0"/>
          </a:p>
          <a:p>
            <a:r>
              <a:rPr lang="en-US" altLang="ko-KR" sz="1600" b="1" dirty="0"/>
              <a:t>- </a:t>
            </a:r>
            <a:r>
              <a:rPr lang="ko-KR" altLang="en-US" sz="1600" b="1" dirty="0"/>
              <a:t>설립</a:t>
            </a:r>
            <a:r>
              <a:rPr lang="en-US" altLang="ko-KR" sz="1600" b="1" dirty="0"/>
              <a:t>: 2011</a:t>
            </a:r>
            <a:r>
              <a:rPr lang="ko-KR" altLang="en-US" sz="1600" b="1" dirty="0"/>
              <a:t>년 </a:t>
            </a:r>
            <a:r>
              <a:rPr lang="en-US" altLang="ko-KR" sz="1600" b="1" dirty="0"/>
              <a:t>8</a:t>
            </a:r>
            <a:r>
              <a:rPr lang="ko-KR" altLang="en-US" sz="1600" b="1" dirty="0"/>
              <a:t>월 </a:t>
            </a:r>
            <a:r>
              <a:rPr lang="en-US" altLang="ko-KR" sz="1600" b="1" dirty="0"/>
              <a:t>22</a:t>
            </a:r>
            <a:r>
              <a:rPr lang="ko-KR" altLang="en-US" sz="1600" b="1" dirty="0"/>
              <a:t>일</a:t>
            </a:r>
            <a:endParaRPr lang="en-US" altLang="ko-KR" sz="1600" b="1" dirty="0"/>
          </a:p>
          <a:p>
            <a:endParaRPr lang="en-US" altLang="ko-KR" sz="1600" b="1" dirty="0"/>
          </a:p>
          <a:p>
            <a:r>
              <a:rPr lang="en-US" altLang="ko-KR" sz="1600" b="1" dirty="0"/>
              <a:t>- </a:t>
            </a:r>
            <a:r>
              <a:rPr lang="ko-KR" altLang="en-US" sz="1600" b="1" dirty="0"/>
              <a:t>대표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황 선 민</a:t>
            </a:r>
            <a:endParaRPr lang="en-US" altLang="ko-KR" sz="1600" b="1" dirty="0"/>
          </a:p>
          <a:p>
            <a:endParaRPr lang="en-US" altLang="ko-KR" sz="1600" b="1" dirty="0"/>
          </a:p>
          <a:p>
            <a:r>
              <a:rPr lang="en-US" altLang="ko-KR" sz="1600" b="1" dirty="0"/>
              <a:t>- </a:t>
            </a:r>
            <a:r>
              <a:rPr lang="ko-KR" altLang="en-US" sz="1600" b="1" dirty="0" err="1"/>
              <a:t>직원수</a:t>
            </a:r>
            <a:r>
              <a:rPr lang="en-US" altLang="ko-KR" sz="1600" b="1" dirty="0"/>
              <a:t>: 6</a:t>
            </a:r>
            <a:r>
              <a:rPr lang="ko-KR" altLang="en-US" sz="1600" b="1" dirty="0"/>
              <a:t>명 </a:t>
            </a:r>
            <a:r>
              <a:rPr lang="en-US" altLang="ko-KR" sz="1600" b="1" dirty="0"/>
              <a:t>(</a:t>
            </a:r>
            <a:r>
              <a:rPr lang="ko-KR" altLang="en-US" sz="1600" b="1" dirty="0" err="1"/>
              <a:t>김연지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김혜영 포함</a:t>
            </a:r>
            <a:r>
              <a:rPr lang="en-US" altLang="ko-KR" sz="1600" b="1" dirty="0"/>
              <a:t>)</a:t>
            </a:r>
          </a:p>
          <a:p>
            <a:endParaRPr lang="en-US" altLang="ko-KR" sz="1600" b="1" dirty="0"/>
          </a:p>
          <a:p>
            <a:r>
              <a:rPr lang="en-US" altLang="ko-KR" sz="1600" b="1" dirty="0"/>
              <a:t>- </a:t>
            </a:r>
            <a:r>
              <a:rPr lang="ko-KR" altLang="en-US" sz="1600" b="1" dirty="0"/>
              <a:t>주력 제품</a:t>
            </a:r>
            <a:r>
              <a:rPr lang="en-US" altLang="ko-KR" sz="1600" b="1" dirty="0"/>
              <a:t>: IT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Solution</a:t>
            </a:r>
          </a:p>
          <a:p>
            <a:r>
              <a:rPr lang="en-US" altLang="ko-KR" sz="1600" b="1" dirty="0"/>
              <a:t>                     (</a:t>
            </a:r>
            <a:r>
              <a:rPr lang="ko-KR" altLang="en-US" sz="1600" b="1" dirty="0"/>
              <a:t>스마트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공장 구축 솔루션</a:t>
            </a:r>
            <a:r>
              <a:rPr lang="en-US" altLang="ko-KR" sz="1600" b="1" dirty="0"/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0A1FE2A-D4F9-7FD4-804A-20020C4F4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247" y="3677236"/>
            <a:ext cx="2605883" cy="262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724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0713" y="139774"/>
            <a:ext cx="6324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chemeClr val="accent1">
                    <a:lumMod val="50000"/>
                  </a:schemeClr>
                </a:solidFill>
                <a:ea typeface="나눔스퀘어 ExtraBold" panose="020B0600000101010101" pitchFamily="50" charset="-127"/>
              </a:rPr>
              <a:t>Ⅰ.</a:t>
            </a:r>
            <a:endParaRPr lang="ko-KR" altLang="en-US" sz="2700" b="1" dirty="0">
              <a:solidFill>
                <a:schemeClr val="accent1">
                  <a:lumMod val="50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793172" y="151315"/>
            <a:ext cx="810698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회사 소개</a:t>
            </a: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5B3351-F5B6-6D1B-4CE9-73059B7D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1C942-5D39-49F0-A4ED-DCAE2DD0F0D1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6A0B22D-CE53-F637-6A19-65F376019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F5D80E7-F5FC-FE10-69CB-C78917A2F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964" y="670687"/>
            <a:ext cx="8364071" cy="561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792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0713" y="139774"/>
            <a:ext cx="6324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chemeClr val="accent1">
                    <a:lumMod val="50000"/>
                  </a:schemeClr>
                </a:solidFill>
                <a:ea typeface="나눔스퀘어 ExtraBold" panose="020B0600000101010101" pitchFamily="50" charset="-127"/>
              </a:rPr>
              <a:t>Ⅰ.</a:t>
            </a:r>
            <a:endParaRPr lang="ko-KR" altLang="en-US" sz="2700" b="1" dirty="0">
              <a:solidFill>
                <a:schemeClr val="accent1">
                  <a:lumMod val="50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793172" y="151315"/>
            <a:ext cx="810698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회사 소개</a:t>
            </a: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5B3351-F5B6-6D1B-4CE9-73059B7D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1C942-5D39-49F0-A4ED-DCAE2DD0F0D1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6A0B22D-CE53-F637-6A19-65F376019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ACC1F6B-5EAA-6FC0-429C-8F452EC95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417" y="778990"/>
            <a:ext cx="8021171" cy="550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351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0713" y="139774"/>
            <a:ext cx="6324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chemeClr val="accent1">
                    <a:lumMod val="50000"/>
                  </a:schemeClr>
                </a:solidFill>
                <a:ea typeface="나눔스퀘어 ExtraBold" panose="020B0600000101010101" pitchFamily="50" charset="-127"/>
              </a:rPr>
              <a:t>Ⅰ.</a:t>
            </a:r>
            <a:endParaRPr lang="ko-KR" altLang="en-US" sz="2700" b="1" dirty="0">
              <a:solidFill>
                <a:schemeClr val="accent1">
                  <a:lumMod val="50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793172" y="151315"/>
            <a:ext cx="810698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회사 소개</a:t>
            </a: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5B3351-F5B6-6D1B-4CE9-73059B7D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1C942-5D39-49F0-A4ED-DCAE2DD0F0D1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6A0B22D-CE53-F637-6A19-65F376019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E53D545-B511-752D-79EC-EB055267F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72" y="750121"/>
            <a:ext cx="7853082" cy="5560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336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0713" y="139774"/>
            <a:ext cx="6324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chemeClr val="accent1">
                    <a:lumMod val="50000"/>
                  </a:schemeClr>
                </a:solidFill>
                <a:ea typeface="나눔스퀘어 ExtraBold" panose="020B0600000101010101" pitchFamily="50" charset="-127"/>
              </a:rPr>
              <a:t>Ⅰ.</a:t>
            </a:r>
            <a:endParaRPr lang="ko-KR" altLang="en-US" sz="2700" b="1" dirty="0">
              <a:solidFill>
                <a:schemeClr val="accent1">
                  <a:lumMod val="50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793172" y="151315"/>
            <a:ext cx="810698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회사 소개</a:t>
            </a: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5B3351-F5B6-6D1B-4CE9-73059B7D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1C942-5D39-49F0-A4ED-DCAE2DD0F0D1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6A0B22D-CE53-F637-6A19-65F376019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F452BBE-9983-A2D6-A913-6C7E4C528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709" y="1211371"/>
            <a:ext cx="6345891" cy="49248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553B346-1F2A-5958-CAC6-415F405A0D84}"/>
              </a:ext>
            </a:extLst>
          </p:cNvPr>
          <p:cNvSpPr txBox="1"/>
          <p:nvPr/>
        </p:nvSpPr>
        <p:spPr>
          <a:xfrm>
            <a:off x="295835" y="779929"/>
            <a:ext cx="3684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&lt;2023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정부과제 수행 현황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D99FC41-6C3F-EBE7-B5C8-CEF5F7C9F036}"/>
              </a:ext>
            </a:extLst>
          </p:cNvPr>
          <p:cNvSpPr/>
          <p:nvPr/>
        </p:nvSpPr>
        <p:spPr>
          <a:xfrm>
            <a:off x="1344706" y="4988857"/>
            <a:ext cx="6447865" cy="558053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632684-CC85-94CB-517B-57E87E2D0670}"/>
              </a:ext>
            </a:extLst>
          </p:cNvPr>
          <p:cNvSpPr txBox="1"/>
          <p:nvPr/>
        </p:nvSpPr>
        <p:spPr>
          <a:xfrm>
            <a:off x="7792571" y="5223745"/>
            <a:ext cx="129764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현재 진행 중</a:t>
            </a:r>
            <a:endParaRPr lang="ko-KR" altLang="en-US" sz="15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235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0713" y="139774"/>
            <a:ext cx="6324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chemeClr val="accent1">
                    <a:lumMod val="50000"/>
                  </a:schemeClr>
                </a:solidFill>
                <a:ea typeface="나눔스퀘어 ExtraBold" panose="020B0600000101010101" pitchFamily="50" charset="-127"/>
              </a:rPr>
              <a:t>Ⅰ.</a:t>
            </a:r>
            <a:endParaRPr lang="ko-KR" altLang="en-US" sz="2700" b="1" dirty="0">
              <a:solidFill>
                <a:schemeClr val="accent1">
                  <a:lumMod val="50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793172" y="151315"/>
            <a:ext cx="810698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회사 소개</a:t>
            </a: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5B3351-F5B6-6D1B-4CE9-73059B7D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1C942-5D39-49F0-A4ED-DCAE2DD0F0D1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6A0B22D-CE53-F637-6A19-65F376019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53B346-1F2A-5958-CAC6-415F405A0D84}"/>
              </a:ext>
            </a:extLst>
          </p:cNvPr>
          <p:cNvSpPr txBox="1"/>
          <p:nvPr/>
        </p:nvSpPr>
        <p:spPr>
          <a:xfrm>
            <a:off x="282043" y="800012"/>
            <a:ext cx="3321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&lt;2024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과제 수행 계획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710525-B7ED-B676-1455-1BF3C169A558}"/>
              </a:ext>
            </a:extLst>
          </p:cNvPr>
          <p:cNvSpPr txBox="1"/>
          <p:nvPr/>
        </p:nvSpPr>
        <p:spPr>
          <a:xfrm>
            <a:off x="692522" y="1222710"/>
            <a:ext cx="6044453" cy="749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b="1" dirty="0"/>
              <a:t>- ‘</a:t>
            </a:r>
            <a:r>
              <a:rPr lang="ko-KR" altLang="en-US" sz="1500" b="1" dirty="0"/>
              <a:t>라인스캔 카메라 시스템 설계 및 개발</a:t>
            </a:r>
            <a:r>
              <a:rPr lang="en-US" altLang="ko-KR" sz="1500" b="1" dirty="0"/>
              <a:t>’</a:t>
            </a:r>
            <a:r>
              <a:rPr lang="ko-KR" altLang="en-US" sz="1500" b="1" dirty="0"/>
              <a:t> </a:t>
            </a:r>
            <a:r>
              <a:rPr lang="en-US" altLang="ko-KR" sz="1500" b="1" dirty="0"/>
              <a:t>2</a:t>
            </a:r>
            <a:r>
              <a:rPr lang="ko-KR" altLang="en-US" sz="1500" b="1" dirty="0" err="1"/>
              <a:t>년차</a:t>
            </a:r>
            <a:r>
              <a:rPr lang="ko-KR" altLang="en-US" sz="1500" b="1" dirty="0"/>
              <a:t> 과제 수행</a:t>
            </a:r>
            <a:endParaRPr lang="en-US" altLang="ko-KR" sz="1500" b="1" dirty="0"/>
          </a:p>
          <a:p>
            <a:pPr>
              <a:lnSpc>
                <a:spcPct val="150000"/>
              </a:lnSpc>
            </a:pPr>
            <a:r>
              <a:rPr lang="en-US" altLang="ko-KR" sz="1500" dirty="0"/>
              <a:t>  </a:t>
            </a:r>
            <a:endParaRPr lang="ko-KR" alt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FFE4B-9B10-22E1-6742-43DC898601AA}"/>
              </a:ext>
            </a:extLst>
          </p:cNvPr>
          <p:cNvSpPr txBox="1"/>
          <p:nvPr/>
        </p:nvSpPr>
        <p:spPr>
          <a:xfrm>
            <a:off x="692522" y="3906562"/>
            <a:ext cx="7725337" cy="1052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b="1" dirty="0"/>
              <a:t>- </a:t>
            </a:r>
            <a:r>
              <a:rPr lang="ko-KR" altLang="en-US" sz="1500" b="1" dirty="0"/>
              <a:t>신규 과제 수행 </a:t>
            </a:r>
            <a:r>
              <a:rPr lang="en-US" altLang="ko-KR" sz="1500" b="1" dirty="0"/>
              <a:t>(</a:t>
            </a:r>
            <a:r>
              <a:rPr lang="ko-KR" altLang="en-US" sz="1500" b="1" dirty="0"/>
              <a:t>예정</a:t>
            </a:r>
            <a:r>
              <a:rPr lang="en-US" altLang="ko-KR" sz="1500" b="1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ko-KR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en-US" altLang="ko-KR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유해화학물질 관리를 위한 멀티 센서 모듈 및 실시간 모니터링 시스템 </a:t>
            </a:r>
            <a:r>
              <a:rPr lang="en-US" altLang="ko-KR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지능형 예측 시스템 포함</a:t>
            </a:r>
            <a:r>
              <a:rPr lang="en-US" altLang="ko-KR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ko-KR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en-US" altLang="ko-KR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기존의 모니터링 시스템 고도화</a:t>
            </a:r>
            <a:endParaRPr lang="en-US" altLang="ko-KR" sz="13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EBD2603-7C9F-C2D5-EDE8-B0840E2D2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522" y="1801172"/>
            <a:ext cx="5066599" cy="1997208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CA96FA-408B-7947-59CC-0F91820283E2}"/>
              </a:ext>
            </a:extLst>
          </p:cNvPr>
          <p:cNvSpPr/>
          <p:nvPr/>
        </p:nvSpPr>
        <p:spPr>
          <a:xfrm>
            <a:off x="3136943" y="1732908"/>
            <a:ext cx="2669242" cy="21053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" name="Picture 4">
            <a:extLst>
              <a:ext uri="{FF2B5EF4-FFF2-40B4-BE49-F238E27FC236}">
                <a16:creationId xmlns:a16="http://schemas.microsoft.com/office/drawing/2014/main" id="{4AC59F70-E443-D1CD-419C-738007220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846" y="2025127"/>
            <a:ext cx="3155696" cy="173913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90556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0713" y="139774"/>
            <a:ext cx="6324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700" b="1" dirty="0">
                <a:solidFill>
                  <a:schemeClr val="accent1">
                    <a:lumMod val="50000"/>
                  </a:schemeClr>
                </a:solidFill>
                <a:latin typeface="맑은 고딕" panose="020B0503020000020004" pitchFamily="50" charset="-127"/>
                <a:ea typeface="나눔스퀘어 ExtraBold" panose="020B0600000101010101" pitchFamily="50" charset="-127"/>
              </a:rPr>
              <a:t>Ⅱ</a:t>
            </a:r>
            <a:r>
              <a:rPr lang="en-US" altLang="ko-KR" sz="2700" b="1" dirty="0">
                <a:solidFill>
                  <a:schemeClr val="accent1">
                    <a:lumMod val="50000"/>
                  </a:schemeClr>
                </a:solidFill>
                <a:ea typeface="나눔스퀘어 ExtraBold" panose="020B0600000101010101" pitchFamily="50" charset="-127"/>
              </a:rPr>
              <a:t>.</a:t>
            </a:r>
            <a:endParaRPr lang="ko-KR" altLang="en-US" sz="2700" b="1" dirty="0">
              <a:solidFill>
                <a:schemeClr val="accent1">
                  <a:lumMod val="50000"/>
                </a:schemeClr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793172" y="151315"/>
            <a:ext cx="810698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b="1" dirty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구성원</a:t>
            </a: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5B3351-F5B6-6D1B-4CE9-73059B7D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1C942-5D39-49F0-A4ED-DCAE2DD0F0D1}" type="datetime1">
              <a:rPr lang="ko-KR" altLang="en-US" smtClean="0"/>
              <a:t>2024-01-23</a:t>
            </a:fld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6A0B22D-CE53-F637-6A19-65F376019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9B13C1-1146-64E1-B7B4-6A03F3B08412}"/>
              </a:ext>
            </a:extLst>
          </p:cNvPr>
          <p:cNvSpPr txBox="1"/>
          <p:nvPr/>
        </p:nvSpPr>
        <p:spPr>
          <a:xfrm>
            <a:off x="518506" y="921115"/>
            <a:ext cx="8381653" cy="4779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en-US" altLang="ko-KR" b="1" dirty="0"/>
              <a:t> </a:t>
            </a:r>
            <a:r>
              <a:rPr lang="ko-KR" altLang="en-US" b="1" dirty="0" err="1"/>
              <a:t>김연지</a:t>
            </a:r>
            <a:endParaRPr lang="en-US" altLang="ko-KR" b="1" dirty="0"/>
          </a:p>
          <a:p>
            <a:pPr>
              <a:lnSpc>
                <a:spcPct val="150000"/>
              </a:lnSpc>
            </a:pPr>
            <a:endParaRPr lang="en-US" altLang="ko-KR" sz="500" dirty="0"/>
          </a:p>
          <a:p>
            <a:pPr>
              <a:lnSpc>
                <a:spcPct val="150000"/>
              </a:lnSpc>
            </a:pPr>
            <a:r>
              <a:rPr lang="en-US" altLang="ko-KR" dirty="0"/>
              <a:t>     - </a:t>
            </a:r>
            <a:r>
              <a:rPr lang="ko-KR" altLang="en-US" dirty="0"/>
              <a:t>소속</a:t>
            </a:r>
            <a:r>
              <a:rPr lang="en-US" altLang="ko-KR" dirty="0"/>
              <a:t>: </a:t>
            </a:r>
            <a:r>
              <a:rPr lang="ko-KR" altLang="en-US" dirty="0"/>
              <a:t>연구기획팀 </a:t>
            </a:r>
            <a:r>
              <a:rPr lang="en-US" altLang="ko-KR" dirty="0"/>
              <a:t>/ </a:t>
            </a:r>
            <a:r>
              <a:rPr lang="ko-KR" altLang="en-US" dirty="0"/>
              <a:t>팀장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    - </a:t>
            </a:r>
            <a:r>
              <a:rPr lang="ko-KR" altLang="en-US" dirty="0"/>
              <a:t>담당 업무</a:t>
            </a:r>
            <a:r>
              <a:rPr lang="en-US" altLang="ko-KR" dirty="0"/>
              <a:t>: </a:t>
            </a:r>
            <a:r>
              <a:rPr lang="ko-KR" altLang="en-US" dirty="0"/>
              <a:t>사업계획서 작성</a:t>
            </a:r>
            <a:r>
              <a:rPr lang="en-US" altLang="ko-KR" dirty="0"/>
              <a:t>, </a:t>
            </a:r>
            <a:r>
              <a:rPr lang="ko-KR" altLang="en-US" dirty="0"/>
              <a:t>과제 관리</a:t>
            </a:r>
            <a:r>
              <a:rPr lang="en-US" altLang="ko-KR" dirty="0"/>
              <a:t>(</a:t>
            </a:r>
            <a:r>
              <a:rPr lang="ko-KR" altLang="en-US" dirty="0"/>
              <a:t>보고서 작성</a:t>
            </a:r>
            <a:r>
              <a:rPr lang="en-US" altLang="ko-KR" dirty="0"/>
              <a:t>, </a:t>
            </a:r>
            <a:r>
              <a:rPr lang="ko-KR" altLang="en-US" dirty="0"/>
              <a:t>사업비 관리</a:t>
            </a:r>
            <a:r>
              <a:rPr lang="en-US" altLang="ko-KR" dirty="0"/>
              <a:t>), </a:t>
            </a:r>
            <a:r>
              <a:rPr lang="ko-KR" altLang="en-US" dirty="0"/>
              <a:t>데이터 분석</a:t>
            </a:r>
            <a:r>
              <a:rPr lang="en-US" altLang="ko-KR" dirty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    - </a:t>
            </a:r>
            <a:r>
              <a:rPr lang="ko-KR" altLang="en-US" dirty="0"/>
              <a:t>입사일</a:t>
            </a:r>
            <a:r>
              <a:rPr lang="en-US" altLang="ko-KR" dirty="0"/>
              <a:t>: 2021</a:t>
            </a:r>
            <a:r>
              <a:rPr lang="ko-KR" altLang="en-US" dirty="0"/>
              <a:t>년</a:t>
            </a:r>
            <a:r>
              <a:rPr lang="en-US" altLang="ko-KR" dirty="0"/>
              <a:t> 10</a:t>
            </a:r>
            <a:r>
              <a:rPr lang="ko-KR" altLang="en-US" dirty="0"/>
              <a:t>월 </a:t>
            </a:r>
            <a:r>
              <a:rPr lang="en-US" altLang="ko-KR" dirty="0"/>
              <a:t>28</a:t>
            </a:r>
            <a:r>
              <a:rPr lang="ko-KR" altLang="en-US" dirty="0"/>
              <a:t>일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    - HW: </a:t>
            </a:r>
            <a:r>
              <a:rPr lang="ko-KR" altLang="en-US" dirty="0"/>
              <a:t>회로 설계 및 평가 </a:t>
            </a:r>
            <a:r>
              <a:rPr lang="en-US" altLang="ko-KR" dirty="0"/>
              <a:t>/ SW: Python, C,</a:t>
            </a:r>
            <a:r>
              <a:rPr lang="ko-KR" altLang="en-US" dirty="0"/>
              <a:t> </a:t>
            </a:r>
            <a:r>
              <a:rPr lang="en-US" altLang="ko-KR" dirty="0"/>
              <a:t>C++,</a:t>
            </a:r>
            <a:r>
              <a:rPr lang="ko-KR" altLang="en-US" dirty="0"/>
              <a:t> </a:t>
            </a:r>
            <a:r>
              <a:rPr lang="en-US" altLang="ko-KR" dirty="0"/>
              <a:t>JAVA,</a:t>
            </a:r>
            <a:r>
              <a:rPr lang="ko-KR" altLang="en-US" dirty="0"/>
              <a:t> </a:t>
            </a:r>
            <a:r>
              <a:rPr lang="en-US" altLang="ko-KR" dirty="0"/>
              <a:t>SQL</a:t>
            </a:r>
            <a:r>
              <a:rPr lang="ko-KR" altLang="en-US" dirty="0"/>
              <a:t> 등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sz="1500" dirty="0"/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en-US" altLang="ko-KR" b="1" dirty="0"/>
              <a:t> </a:t>
            </a:r>
            <a:r>
              <a:rPr lang="ko-KR" altLang="en-US" b="1" dirty="0"/>
              <a:t>김혜영</a:t>
            </a:r>
            <a:endParaRPr lang="en-US" altLang="ko-KR" b="1" dirty="0"/>
          </a:p>
          <a:p>
            <a:pPr>
              <a:lnSpc>
                <a:spcPct val="150000"/>
              </a:lnSpc>
            </a:pPr>
            <a:endParaRPr lang="en-US" altLang="ko-KR" sz="500" dirty="0"/>
          </a:p>
          <a:p>
            <a:pPr>
              <a:lnSpc>
                <a:spcPct val="150000"/>
              </a:lnSpc>
            </a:pPr>
            <a:r>
              <a:rPr lang="en-US" altLang="ko-KR" dirty="0"/>
              <a:t>     - </a:t>
            </a:r>
            <a:r>
              <a:rPr lang="ko-KR" altLang="en-US" dirty="0"/>
              <a:t>소속 </a:t>
            </a:r>
            <a:r>
              <a:rPr lang="en-US" altLang="ko-KR" dirty="0"/>
              <a:t>: </a:t>
            </a:r>
            <a:r>
              <a:rPr lang="ko-KR" altLang="en-US" dirty="0"/>
              <a:t>개발팀</a:t>
            </a:r>
            <a:r>
              <a:rPr lang="en-US" altLang="ko-KR" dirty="0"/>
              <a:t>(</a:t>
            </a:r>
            <a:r>
              <a:rPr lang="ko-KR" altLang="en-US" dirty="0"/>
              <a:t>기업부설연구소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/ </a:t>
            </a:r>
            <a:r>
              <a:rPr lang="ko-KR" altLang="en-US" dirty="0"/>
              <a:t>선임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    - </a:t>
            </a:r>
            <a:r>
              <a:rPr lang="ko-KR" altLang="en-US" dirty="0"/>
              <a:t>담당 업무 </a:t>
            </a:r>
            <a:r>
              <a:rPr lang="en-US" altLang="ko-KR" dirty="0"/>
              <a:t>: </a:t>
            </a:r>
            <a:r>
              <a:rPr lang="ko-KR" altLang="en-US" dirty="0" err="1"/>
              <a:t>웹개발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웹페이지 개발</a:t>
            </a:r>
            <a:r>
              <a:rPr lang="en-US" altLang="ko-KR" dirty="0"/>
              <a:t>)  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    - </a:t>
            </a:r>
            <a:r>
              <a:rPr lang="ko-KR" altLang="en-US" dirty="0"/>
              <a:t>입사일</a:t>
            </a:r>
            <a:r>
              <a:rPr lang="en-US" altLang="ko-KR" dirty="0"/>
              <a:t>: 2023</a:t>
            </a:r>
            <a:r>
              <a:rPr lang="ko-KR" altLang="en-US" dirty="0"/>
              <a:t>년</a:t>
            </a:r>
            <a:r>
              <a:rPr lang="en-US" altLang="ko-KR" dirty="0"/>
              <a:t> 05</a:t>
            </a:r>
            <a:r>
              <a:rPr lang="ko-KR" altLang="en-US" dirty="0"/>
              <a:t>월 </a:t>
            </a:r>
            <a:r>
              <a:rPr lang="en-US" altLang="ko-KR" dirty="0"/>
              <a:t>22</a:t>
            </a:r>
            <a:r>
              <a:rPr lang="ko-KR" altLang="en-US" dirty="0"/>
              <a:t>일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    - JAVA,</a:t>
            </a:r>
            <a:r>
              <a:rPr lang="ko-KR" altLang="en-US" dirty="0"/>
              <a:t> </a:t>
            </a:r>
            <a:r>
              <a:rPr lang="en-US" altLang="ko-KR" dirty="0"/>
              <a:t>SQL,</a:t>
            </a:r>
            <a:r>
              <a:rPr lang="ko-KR" altLang="en-US" dirty="0"/>
              <a:t> </a:t>
            </a:r>
            <a:r>
              <a:rPr lang="en-US" altLang="ko-KR" dirty="0"/>
              <a:t>Spring Framework/Boot</a:t>
            </a:r>
            <a:r>
              <a:rPr lang="ko-KR" altLang="en-US" dirty="0"/>
              <a:t>등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648F95D-495D-6D92-23DA-8171D7010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95486" y="3714154"/>
            <a:ext cx="3911546" cy="15928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38D4970-1AEF-F989-638C-501990590E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00355" y="3971346"/>
            <a:ext cx="3341594" cy="18806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BF81B63-9EE5-6BE0-0987-FE7771B5081F}"/>
              </a:ext>
            </a:extLst>
          </p:cNvPr>
          <p:cNvSpPr txBox="1"/>
          <p:nvPr/>
        </p:nvSpPr>
        <p:spPr>
          <a:xfrm>
            <a:off x="5197289" y="5861318"/>
            <a:ext cx="34204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[</a:t>
            </a:r>
            <a:r>
              <a:rPr lang="ko-KR" altLang="en-US" sz="1100" dirty="0"/>
              <a:t>실제 개발하여 고객 기업이 사용중인 웹페이지</a:t>
            </a:r>
            <a:r>
              <a:rPr lang="en-US" altLang="ko-KR" sz="1100" dirty="0"/>
              <a:t>]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862293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1233</TotalTime>
  <Words>272</Words>
  <Application>Microsoft Office PowerPoint</Application>
  <PresentationFormat>화면 슬라이드 쇼(4:3)</PresentationFormat>
  <Paragraphs>64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나눔스퀘어 ExtraBold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고서하</cp:lastModifiedBy>
  <cp:revision>71</cp:revision>
  <dcterms:created xsi:type="dcterms:W3CDTF">2019-12-23T00:32:35Z</dcterms:created>
  <dcterms:modified xsi:type="dcterms:W3CDTF">2024-01-23T04:18:09Z</dcterms:modified>
</cp:coreProperties>
</file>

<file path=docProps/thumbnail.jpeg>
</file>